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7" r:id="rId2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BA2"/>
    <a:srgbClr val="C66A84"/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 snapToGrid="0">
      <p:cViewPr>
        <p:scale>
          <a:sx n="80" d="100"/>
          <a:sy n="80" d="100"/>
        </p:scale>
        <p:origin x="22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EE84236B-7C57-4978-B78B-5AD96559720C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AD127A0-1420-41BB-A647-33B1110DB6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29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429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10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183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958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65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6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74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74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92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89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45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322D-C3DE-45D8-B1C8-1FE85E7C8E98}" type="datetimeFigureOut">
              <a:rPr lang="th-TH" smtClean="0"/>
              <a:t>20/05/69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7164-4BC6-4E2C-AAE3-82FE0B10CD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58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FC62-F42B-4D61-5270-2C612420A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E4B9F01-EE52-CCC5-1B80-CE9780CD7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9790"/>
            <a:ext cx="6857999" cy="1216329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4E519C2-AD8B-BEA5-68E2-0AB73E4E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20" y="79790"/>
            <a:ext cx="5554979" cy="9945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21F3B61-83FB-1E8E-6615-E34D2D4B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8" y="79790"/>
            <a:ext cx="1269390" cy="123951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3AA0B1D-AD08-2849-CEA1-5D5DF316A938}"/>
              </a:ext>
            </a:extLst>
          </p:cNvPr>
          <p:cNvSpPr txBox="1"/>
          <p:nvPr/>
        </p:nvSpPr>
        <p:spPr>
          <a:xfrm>
            <a:off x="1239880" y="951574"/>
            <a:ext cx="548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ข่าวประชาสัมพันธ์ ฉบับที่ 13 ประจำเดือน เมษายน ๒๕๖9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40D0944-2764-9C75-4A49-B9D376795179}"/>
              </a:ext>
            </a:extLst>
          </p:cNvPr>
          <p:cNvSpPr txBox="1"/>
          <p:nvPr/>
        </p:nvSpPr>
        <p:spPr>
          <a:xfrm>
            <a:off x="169884" y="1801104"/>
            <a:ext cx="6341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0" i="0" dirty="0">
                <a:solidFill>
                  <a:srgbClr val="080809"/>
                </a:solidFill>
                <a:effectLst/>
                <a:latin typeface="TH NiramitIT๙" panose="02000506000000020004" pitchFamily="2" charset="-34"/>
                <a:cs typeface="TH NiramitIT๙" panose="02000506000000020004" pitchFamily="2" charset="-34"/>
              </a:rPr>
              <a:t>     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D471C2F5-EA97-006C-02C6-513571FA1B85}"/>
              </a:ext>
            </a:extLst>
          </p:cNvPr>
          <p:cNvSpPr/>
          <p:nvPr/>
        </p:nvSpPr>
        <p:spPr>
          <a:xfrm>
            <a:off x="150301" y="11364027"/>
            <a:ext cx="2279499" cy="546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00BBE99A-6E88-0C2A-98E2-AA13A7816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35" y="11302917"/>
            <a:ext cx="2225394" cy="668817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49C45CA3-E5F2-1897-C63E-661A55454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233" y="11399000"/>
            <a:ext cx="2066078" cy="580302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598E81C3-BDE0-ECB2-8514-33383B825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523" y="11375245"/>
            <a:ext cx="1817815" cy="563439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14C1C032-F352-903D-9EBE-3945F4FE2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972" y="11334629"/>
            <a:ext cx="2061082" cy="835448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59891E9-AD2D-E67B-D0EC-A5AD2DEE5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262" y="11355366"/>
            <a:ext cx="1875893" cy="644673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3EB34351-5B45-6A24-3691-5E954075F41F}"/>
              </a:ext>
            </a:extLst>
          </p:cNvPr>
          <p:cNvSpPr/>
          <p:nvPr/>
        </p:nvSpPr>
        <p:spPr>
          <a:xfrm>
            <a:off x="1157057" y="1462234"/>
            <a:ext cx="5029201" cy="1155515"/>
          </a:xfrm>
          <a:prstGeom prst="roundRect">
            <a:avLst/>
          </a:prstGeom>
          <a:solidFill>
            <a:srgbClr val="B57B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กิจกรรมขับเคลื่อนนโยบายจากการปฏิบัติหน้าที่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</a:t>
            </a:r>
            <a:r>
              <a:rPr lang="en-US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No Gift Policy</a:t>
            </a: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en-US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 2569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0D28A1A-5E7A-D7AE-0F8D-13AC8886AE28}"/>
              </a:ext>
            </a:extLst>
          </p:cNvPr>
          <p:cNvSpPr txBox="1"/>
          <p:nvPr/>
        </p:nvSpPr>
        <p:spPr>
          <a:xfrm>
            <a:off x="430334" y="2631322"/>
            <a:ext cx="6064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1 พฤษภาคม 2569 นายสมบัติ ไชยรส นายกองค์การบริหารส่วนตำบลโนนทัน พร้อมด้วย หัวหน้าส่วนราชการ พนักงานส่วนตำบล และพนักงานจ้าง ทุกคน ได้ดำเนินการกิจกรรมขับเคลื่อนนโยบาย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No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Gift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Policy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จากการปฏิบัติหน้าที่  โดยการงดรับของขวัญและของกำนัล ทุกชนิด ไม่แสวงหาผลประโยชน์โดยม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ิช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อบในหน่วยงาน  ยึดมั่นในประโยชน์ส่วนรวมมากกว่าประโยชน์ส่วนตน โปร่งใส มีความเป็นธรรม ไม่เลือกปฏิบัติ ทั้งก่อนปฏิบัติหน้าที่และหลังการปฏิบัติหน้าที่  เว้นแต่กรณีจำเป็นในวาระโอกาสพิเศษต่างๆ ต้องปฏิบัติตามหลักเกณฑ์การรับทรัพย์สินหรือประโยชน์อื่นใดโดยธรรมจรรยาของพนักงานของรัฐ เพื่อเป็นแนวทางในการปฏิบัติการให้หรือ      รับของขวัญและของกำนัลทุกชนิด</a:t>
            </a:r>
          </a:p>
          <a:p>
            <a:pPr algn="thaiDist"/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ทั้งนี้ได้ประชาสัมพันธ์และประกาศเจตนารมณ์ ไม่รับของขวัญ และของกำนัลทุกชนิด     จากการปฏิบัติหน้าที่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No Gift Policy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 2569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94651C8-C65A-877C-8C39-53CEA4A065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44616"/>
            <a:ext cx="4026568" cy="254147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AA9BAD15-298D-A0B1-1CDA-024D65BD5B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4" y="8490774"/>
            <a:ext cx="2918636" cy="247967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3EE86EC-1D2C-D528-4C62-27F2E54B81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57" y="8459875"/>
            <a:ext cx="2760727" cy="25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6191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2379</TotalTime>
  <Words>179</Words>
  <Application>Microsoft Office PowerPoint</Application>
  <PresentationFormat>แบบจอกว้าง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TH NiramitIT๙</vt:lpstr>
      <vt:lpstr>TH SarabunIT๙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PC17</cp:lastModifiedBy>
  <cp:revision>112</cp:revision>
  <cp:lastPrinted>2026-03-12T03:37:31Z</cp:lastPrinted>
  <dcterms:created xsi:type="dcterms:W3CDTF">2025-06-06T07:28:40Z</dcterms:created>
  <dcterms:modified xsi:type="dcterms:W3CDTF">2026-05-20T08:46:34Z</dcterms:modified>
</cp:coreProperties>
</file>