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33CC33"/>
    <a:srgbClr val="FF66CC"/>
    <a:srgbClr val="FF99FF"/>
    <a:srgbClr val="F874DF"/>
    <a:srgbClr val="FF67C6"/>
    <a:srgbClr val="C4FF55"/>
    <a:srgbClr val="00A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0" d="100"/>
          <a:sy n="80" d="100"/>
        </p:scale>
        <p:origin x="-1878" y="10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CE2E-9D28-4DD3-A8BF-82C19544C92B}" type="datetimeFigureOut">
              <a:rPr lang="th-TH" smtClean="0"/>
              <a:t>25/02/64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2E53-0A88-42A8-85FE-CD9D7247B4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195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CE2E-9D28-4DD3-A8BF-82C19544C92B}" type="datetimeFigureOut">
              <a:rPr lang="th-TH" smtClean="0"/>
              <a:t>25/02/64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2E53-0A88-42A8-85FE-CD9D7247B4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177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CE2E-9D28-4DD3-A8BF-82C19544C92B}" type="datetimeFigureOut">
              <a:rPr lang="th-TH" smtClean="0"/>
              <a:t>25/02/64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2E53-0A88-42A8-85FE-CD9D7247B4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968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CE2E-9D28-4DD3-A8BF-82C19544C92B}" type="datetimeFigureOut">
              <a:rPr lang="th-TH" smtClean="0"/>
              <a:t>25/02/64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2E53-0A88-42A8-85FE-CD9D7247B4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249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CE2E-9D28-4DD3-A8BF-82C19544C92B}" type="datetimeFigureOut">
              <a:rPr lang="th-TH" smtClean="0"/>
              <a:t>25/02/64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2E53-0A88-42A8-85FE-CD9D7247B4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190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CE2E-9D28-4DD3-A8BF-82C19544C92B}" type="datetimeFigureOut">
              <a:rPr lang="th-TH" smtClean="0"/>
              <a:t>25/02/64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2E53-0A88-42A8-85FE-CD9D7247B4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075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CE2E-9D28-4DD3-A8BF-82C19544C92B}" type="datetimeFigureOut">
              <a:rPr lang="th-TH" smtClean="0"/>
              <a:t>25/02/64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2E53-0A88-42A8-85FE-CD9D7247B4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905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CE2E-9D28-4DD3-A8BF-82C19544C92B}" type="datetimeFigureOut">
              <a:rPr lang="th-TH" smtClean="0"/>
              <a:t>25/02/64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2E53-0A88-42A8-85FE-CD9D7247B4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611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CE2E-9D28-4DD3-A8BF-82C19544C92B}" type="datetimeFigureOut">
              <a:rPr lang="th-TH" smtClean="0"/>
              <a:t>25/02/64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2E53-0A88-42A8-85FE-CD9D7247B4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87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CE2E-9D28-4DD3-A8BF-82C19544C92B}" type="datetimeFigureOut">
              <a:rPr lang="th-TH" smtClean="0"/>
              <a:t>25/02/64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2E53-0A88-42A8-85FE-CD9D7247B4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132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CE2E-9D28-4DD3-A8BF-82C19544C92B}" type="datetimeFigureOut">
              <a:rPr lang="th-TH" smtClean="0"/>
              <a:t>25/02/64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72E53-0A88-42A8-85FE-CD9D7247B4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984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7CE2E-9D28-4DD3-A8BF-82C19544C92B}" type="datetimeFigureOut">
              <a:rPr lang="th-TH" smtClean="0"/>
              <a:t>25/02/64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72E53-0A88-42A8-85FE-CD9D7247B4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500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82" y="0"/>
            <a:ext cx="6923281" cy="9943416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050" y="1"/>
            <a:ext cx="7258050" cy="1402386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86" y="141754"/>
            <a:ext cx="1888177" cy="1701868"/>
          </a:xfrm>
          <a:prstGeom prst="rect">
            <a:avLst/>
          </a:prstGeom>
        </p:spPr>
      </p:pic>
      <p:sp>
        <p:nvSpPr>
          <p:cNvPr id="12" name="กล่องข้อความ 11"/>
          <p:cNvSpPr txBox="1"/>
          <p:nvPr/>
        </p:nvSpPr>
        <p:spPr>
          <a:xfrm>
            <a:off x="1677165" y="82503"/>
            <a:ext cx="406915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จดหมายข่าว</a:t>
            </a:r>
          </a:p>
          <a:p>
            <a:pPr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องค์การบริหารส่วนตำบลโนนทัน</a:t>
            </a:r>
            <a:endParaRPr lang="th-TH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473376" y="823354"/>
            <a:ext cx="1212431" cy="1313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" t="15818"/>
          <a:stretch/>
        </p:blipFill>
        <p:spPr>
          <a:xfrm>
            <a:off x="249156" y="2058234"/>
            <a:ext cx="3114563" cy="1832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 t="19973"/>
          <a:stretch/>
        </p:blipFill>
        <p:spPr>
          <a:xfrm>
            <a:off x="3363719" y="2059337"/>
            <a:ext cx="3168857" cy="1831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4"/>
          <a:stretch/>
        </p:blipFill>
        <p:spPr>
          <a:xfrm>
            <a:off x="341953" y="3990898"/>
            <a:ext cx="2060706" cy="1602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9"/>
          <a:stretch/>
        </p:blipFill>
        <p:spPr>
          <a:xfrm>
            <a:off x="2452775" y="3972398"/>
            <a:ext cx="2041115" cy="1620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8"/>
          <a:stretch/>
        </p:blipFill>
        <p:spPr>
          <a:xfrm>
            <a:off x="4586878" y="3972398"/>
            <a:ext cx="1945698" cy="1620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249156" y="6221741"/>
            <a:ext cx="64366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dirty="0" smtClean="0">
                <a:cs typeface="+mj-cs"/>
              </a:rPr>
              <a:t>      องค์การบริหารส่วนตำบลโนนทัน โดย สำนักงานปลัด ร่วม</a:t>
            </a:r>
            <a:r>
              <a:rPr lang="th-TH" sz="2200" dirty="0">
                <a:cs typeface="+mj-cs"/>
              </a:rPr>
              <a:t>ต้อนรับคณะเดินทางมาทัศนศึกษา/ดูงาน และให้ความรู้แก่นักเรียน/นักศึกษา </a:t>
            </a:r>
            <a:r>
              <a:rPr lang="th-TH" sz="2200" dirty="0" smtClean="0">
                <a:cs typeface="+mj-cs"/>
              </a:rPr>
              <a:t> ใน</a:t>
            </a:r>
            <a:r>
              <a:rPr lang="th-TH" sz="2200" dirty="0">
                <a:cs typeface="+mj-cs"/>
              </a:rPr>
              <a:t>เขตจังหวัดหนองบัวลำภู และต่างจังหวัดที่เดินทางมาทัศนศึกษา/ดู</a:t>
            </a:r>
            <a:r>
              <a:rPr lang="th-TH" sz="2200" dirty="0" smtClean="0">
                <a:cs typeface="+mj-cs"/>
              </a:rPr>
              <a:t>งานประจำเดือน มกราคม 2564   เพื่อ</a:t>
            </a:r>
            <a:r>
              <a:rPr lang="th-TH" sz="2200" dirty="0">
                <a:cs typeface="+mj-cs"/>
              </a:rPr>
              <a:t>ศึกษาเกี่ยวกับซากฟอสซิลหอย</a:t>
            </a:r>
            <a:r>
              <a:rPr lang="th-TH" sz="2200" dirty="0" smtClean="0">
                <a:cs typeface="+mj-cs"/>
              </a:rPr>
              <a:t>หิน ๑๕๐ ล้าน</a:t>
            </a:r>
            <a:r>
              <a:rPr lang="th-TH" sz="2200" dirty="0">
                <a:cs typeface="+mj-cs"/>
              </a:rPr>
              <a:t>ปี </a:t>
            </a:r>
            <a:r>
              <a:rPr lang="th-TH" sz="2200" dirty="0" smtClean="0">
                <a:cs typeface="+mj-cs"/>
              </a:rPr>
              <a:t>และฟอสซิล</a:t>
            </a:r>
            <a:r>
              <a:rPr lang="th-TH" sz="2200" dirty="0">
                <a:cs typeface="+mj-cs"/>
              </a:rPr>
              <a:t>ไดโนเสาร์ที่ขุดพบในเขตพื้นที่ตำบลโนนทัน ณ พิพิธภัณฑ์หอยหิน ๑๕๐ ล้านปี และไดโนเสาร์โนนทัน  </a:t>
            </a:r>
            <a:r>
              <a:rPr lang="th-TH" sz="2200" dirty="0" smtClean="0">
                <a:cs typeface="+mj-cs"/>
              </a:rPr>
              <a:t>            ตำบล</a:t>
            </a:r>
            <a:r>
              <a:rPr lang="th-TH" sz="2200" dirty="0">
                <a:cs typeface="+mj-cs"/>
              </a:rPr>
              <a:t>โนนทัน อำเภอเมืองหนองบัวลำภู จังหวัดหนองบัวลำภู</a:t>
            </a:r>
            <a:endParaRPr lang="en-US" sz="2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97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91</Words>
  <Application>Microsoft Office PowerPoint</Application>
  <PresentationFormat>A4 Paper (210x297 mm)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ธีมของ Office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supanida treekul</dc:creator>
  <cp:lastModifiedBy>Windows User</cp:lastModifiedBy>
  <cp:revision>6</cp:revision>
  <dcterms:created xsi:type="dcterms:W3CDTF">2020-07-03T08:00:41Z</dcterms:created>
  <dcterms:modified xsi:type="dcterms:W3CDTF">2021-02-25T02:50:36Z</dcterms:modified>
</cp:coreProperties>
</file>